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700" r:id="rId1"/>
  </p:sldMasterIdLst>
  <p:notesMasterIdLst>
    <p:notesMasterId r:id="rId4"/>
  </p:notesMasterIdLst>
  <p:handoutMasterIdLst>
    <p:handoutMasterId r:id="rId5"/>
  </p:handoutMasterIdLst>
  <p:sldIdLst>
    <p:sldId id="355" r:id="rId2"/>
    <p:sldId id="347" r:id="rId3"/>
  </p:sldIdLst>
  <p:sldSz cx="12192000" cy="6858000"/>
  <p:notesSz cx="9942513" cy="6810375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5340B56-6724-44F4-B79F-9EF63D2B46DA}" v="57" dt="2023-05-12T06:17:42.556"/>
  </p1510:revLst>
</p1510:revInfo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2" d="100"/>
          <a:sy n="62" d="100"/>
        </p:scale>
        <p:origin x="804" y="44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10" Type="http://schemas.microsoft.com/office/2015/10/relationships/revisionInfo" Target="revisionInfo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309163" cy="341393"/>
          </a:xfrm>
          <a:prstGeom prst="rect">
            <a:avLst/>
          </a:prstGeom>
        </p:spPr>
        <p:txBody>
          <a:bodyPr vert="horz" lIns="91449" tIns="45725" rIns="91449" bIns="45725" rtlCol="0"/>
          <a:lstStyle>
            <a:lvl1pPr algn="l">
              <a:defRPr sz="1200"/>
            </a:lvl1pPr>
          </a:lstStyle>
          <a:p>
            <a:endParaRPr lang="el-GR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631763" y="0"/>
            <a:ext cx="4309163" cy="341393"/>
          </a:xfrm>
          <a:prstGeom prst="rect">
            <a:avLst/>
          </a:prstGeom>
        </p:spPr>
        <p:txBody>
          <a:bodyPr vert="horz" lIns="91449" tIns="45725" rIns="91449" bIns="45725" rtlCol="0"/>
          <a:lstStyle>
            <a:lvl1pPr algn="r">
              <a:defRPr sz="1200"/>
            </a:lvl1pPr>
          </a:lstStyle>
          <a:p>
            <a:fld id="{62A67D01-8B52-4AD1-905A-2691205678E2}" type="datetimeFigureOut">
              <a:rPr lang="el-GR" smtClean="0"/>
              <a:t>27/11/2023</a:t>
            </a:fld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6468983"/>
            <a:ext cx="4309163" cy="341393"/>
          </a:xfrm>
          <a:prstGeom prst="rect">
            <a:avLst/>
          </a:prstGeom>
        </p:spPr>
        <p:txBody>
          <a:bodyPr vert="horz" lIns="91449" tIns="45725" rIns="91449" bIns="45725" rtlCol="0" anchor="b"/>
          <a:lstStyle>
            <a:lvl1pPr algn="l">
              <a:defRPr sz="1200"/>
            </a:lvl1pPr>
          </a:lstStyle>
          <a:p>
            <a:endParaRPr lang="el-G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631763" y="6468983"/>
            <a:ext cx="4309163" cy="341393"/>
          </a:xfrm>
          <a:prstGeom prst="rect">
            <a:avLst/>
          </a:prstGeom>
        </p:spPr>
        <p:txBody>
          <a:bodyPr vert="horz" lIns="91449" tIns="45725" rIns="91449" bIns="45725" rtlCol="0" anchor="b"/>
          <a:lstStyle>
            <a:lvl1pPr algn="r">
              <a:defRPr sz="1200"/>
            </a:lvl1pPr>
          </a:lstStyle>
          <a:p>
            <a:fld id="{1C2C0CD8-E9B9-4C40-82B8-BD2606D3E4F7}" type="slidenum">
              <a:rPr lang="el-GR" smtClean="0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1448334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8422" cy="342096"/>
          </a:xfrm>
          <a:prstGeom prst="rect">
            <a:avLst/>
          </a:prstGeom>
        </p:spPr>
        <p:txBody>
          <a:bodyPr vert="horz" lIns="80402" tIns="40201" rIns="80402" bIns="40201" rtlCol="0"/>
          <a:lstStyle>
            <a:lvl1pPr algn="l">
              <a:defRPr sz="1100"/>
            </a:lvl1pPr>
          </a:lstStyle>
          <a:p>
            <a:endParaRPr lang="el-GR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631502" y="0"/>
            <a:ext cx="4308422" cy="342096"/>
          </a:xfrm>
          <a:prstGeom prst="rect">
            <a:avLst/>
          </a:prstGeom>
        </p:spPr>
        <p:txBody>
          <a:bodyPr vert="horz" lIns="80402" tIns="40201" rIns="80402" bIns="40201" rtlCol="0"/>
          <a:lstStyle>
            <a:lvl1pPr algn="r">
              <a:defRPr sz="1100"/>
            </a:lvl1pPr>
          </a:lstStyle>
          <a:p>
            <a:fld id="{671C2EF0-8A20-41F6-8497-311F4DA62DC2}" type="datetimeFigureOut">
              <a:rPr lang="el-GR" smtClean="0"/>
              <a:t>27/11/2023</a:t>
            </a:fld>
            <a:endParaRPr lang="el-GR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927350" y="850900"/>
            <a:ext cx="4087813" cy="22987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0402" tIns="40201" rIns="80402" bIns="40201" rtlCol="0" anchor="ctr"/>
          <a:lstStyle/>
          <a:p>
            <a:endParaRPr lang="el-GR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94252" y="3277494"/>
            <a:ext cx="7954010" cy="2681585"/>
          </a:xfrm>
          <a:prstGeom prst="rect">
            <a:avLst/>
          </a:prstGeom>
        </p:spPr>
        <p:txBody>
          <a:bodyPr vert="horz" lIns="80402" tIns="40201" rIns="80402" bIns="40201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468281"/>
            <a:ext cx="4308422" cy="342095"/>
          </a:xfrm>
          <a:prstGeom prst="rect">
            <a:avLst/>
          </a:prstGeom>
        </p:spPr>
        <p:txBody>
          <a:bodyPr vert="horz" lIns="80402" tIns="40201" rIns="80402" bIns="40201" rtlCol="0" anchor="b"/>
          <a:lstStyle>
            <a:lvl1pPr algn="l">
              <a:defRPr sz="1100"/>
            </a:lvl1pPr>
          </a:lstStyle>
          <a:p>
            <a:endParaRPr lang="el-G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631502" y="6468281"/>
            <a:ext cx="4308422" cy="342095"/>
          </a:xfrm>
          <a:prstGeom prst="rect">
            <a:avLst/>
          </a:prstGeom>
        </p:spPr>
        <p:txBody>
          <a:bodyPr vert="horz" lIns="80402" tIns="40201" rIns="80402" bIns="40201" rtlCol="0" anchor="b"/>
          <a:lstStyle>
            <a:lvl1pPr algn="r">
              <a:defRPr sz="1100"/>
            </a:lvl1pPr>
          </a:lstStyle>
          <a:p>
            <a:fld id="{6716F423-7313-4312-BAAA-333DA53A1656}" type="slidenum">
              <a:rPr lang="el-GR" smtClean="0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9372766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E9309-F11C-4E47-8F8E-4C5D1F15CB21}" type="datetimeFigureOut">
              <a:rPr lang="en-GB" smtClean="0"/>
              <a:t>27/11/2023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CA9D8E-CD04-403A-86CF-6FAEC78A023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85247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E9309-F11C-4E47-8F8E-4C5D1F15CB21}" type="datetimeFigureOut">
              <a:rPr lang="en-GB" smtClean="0"/>
              <a:t>27/11/2023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CA9D8E-CD04-403A-86CF-6FAEC78A023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72110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E9309-F11C-4E47-8F8E-4C5D1F15CB21}" type="datetimeFigureOut">
              <a:rPr lang="en-GB" smtClean="0"/>
              <a:t>27/11/2023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CA9D8E-CD04-403A-86CF-6FAEC78A023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647256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E9309-F11C-4E47-8F8E-4C5D1F15CB21}" type="datetimeFigureOut">
              <a:rPr lang="en-GB" smtClean="0"/>
              <a:t>27/11/2023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CA9D8E-CD04-403A-86CF-6FAEC78A023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527950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E9309-F11C-4E47-8F8E-4C5D1F15CB21}" type="datetimeFigureOut">
              <a:rPr lang="en-GB" smtClean="0"/>
              <a:t>27/11/2023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CA9D8E-CD04-403A-86CF-6FAEC78A023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222014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E9309-F11C-4E47-8F8E-4C5D1F15CB21}" type="datetimeFigureOut">
              <a:rPr lang="en-GB" smtClean="0"/>
              <a:t>27/11/2023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CA9D8E-CD04-403A-86CF-6FAEC78A023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71237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E9309-F11C-4E47-8F8E-4C5D1F15CB21}" type="datetimeFigureOut">
              <a:rPr lang="en-GB" smtClean="0"/>
              <a:t>27/11/2023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CA9D8E-CD04-403A-86CF-6FAEC78A023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656221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E9309-F11C-4E47-8F8E-4C5D1F15CB21}" type="datetimeFigureOut">
              <a:rPr lang="en-GB" smtClean="0"/>
              <a:t>27/11/2023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CA9D8E-CD04-403A-86CF-6FAEC78A023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156464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E9309-F11C-4E47-8F8E-4C5D1F15CB21}" type="datetimeFigureOut">
              <a:rPr lang="en-GB" smtClean="0"/>
              <a:t>27/11/2023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CA9D8E-CD04-403A-86CF-6FAEC78A023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467100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E9309-F11C-4E47-8F8E-4C5D1F15CB21}" type="datetimeFigureOut">
              <a:rPr lang="en-GB" smtClean="0"/>
              <a:t>27/11/2023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CA9D8E-CD04-403A-86CF-6FAEC78A023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894846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E9309-F11C-4E47-8F8E-4C5D1F15CB21}" type="datetimeFigureOut">
              <a:rPr lang="en-GB" smtClean="0"/>
              <a:t>27/11/2023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CA9D8E-CD04-403A-86CF-6FAEC78A023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125664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4E9309-F11C-4E47-8F8E-4C5D1F15CB21}" type="datetimeFigureOut">
              <a:rPr lang="en-GB" smtClean="0"/>
              <a:t>27/11/2023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CA9D8E-CD04-403A-86CF-6FAEC78A023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177627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03" r:id="rId3"/>
    <p:sldLayoutId id="2147483704" r:id="rId4"/>
    <p:sldLayoutId id="2147483705" r:id="rId5"/>
    <p:sldLayoutId id="2147483706" r:id="rId6"/>
    <p:sldLayoutId id="2147483707" r:id="rId7"/>
    <p:sldLayoutId id="2147483708" r:id="rId8"/>
    <p:sldLayoutId id="2147483709" r:id="rId9"/>
    <p:sldLayoutId id="2147483710" r:id="rId10"/>
    <p:sldLayoutId id="214748371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4C60A08B-CD72-4E04-AE1F-06FD5DB320B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33149" y="519624"/>
            <a:ext cx="6458851" cy="5877745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C08EA5E7-123E-45F1-A62C-C90D85616F1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1" y="609601"/>
            <a:ext cx="3733800" cy="1357858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EB6A0BE3-D0CA-4F22-A46C-DED56264A7D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27505" y="5763486"/>
            <a:ext cx="2581635" cy="876422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A3035472-2A1C-4127-8391-4D58549F6FF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56674" y="3416155"/>
            <a:ext cx="5687219" cy="1343212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DBD29B62-1D54-40B5-92CF-F74385DCD82C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24061" y="5331784"/>
            <a:ext cx="3753374" cy="9335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82636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5" name="Group 34">
            <a:extLst>
              <a:ext uri="{FF2B5EF4-FFF2-40B4-BE49-F238E27FC236}">
                <a16:creationId xmlns:a16="http://schemas.microsoft.com/office/drawing/2014/main" id="{DD15A90D-711B-4D23-A630-E5FB98DAABAB}"/>
              </a:ext>
            </a:extLst>
          </p:cNvPr>
          <p:cNvGrpSpPr/>
          <p:nvPr/>
        </p:nvGrpSpPr>
        <p:grpSpPr>
          <a:xfrm>
            <a:off x="8839200" y="6117962"/>
            <a:ext cx="2161254" cy="740038"/>
            <a:chOff x="8707374" y="5871791"/>
            <a:chExt cx="2855332" cy="949451"/>
          </a:xfrm>
        </p:grpSpPr>
        <p:sp>
          <p:nvSpPr>
            <p:cNvPr id="37" name="object 9">
              <a:extLst>
                <a:ext uri="{FF2B5EF4-FFF2-40B4-BE49-F238E27FC236}">
                  <a16:creationId xmlns:a16="http://schemas.microsoft.com/office/drawing/2014/main" id="{F773C1AB-17C8-4DD0-A17A-FED5D7DF9FCA}"/>
                </a:ext>
              </a:extLst>
            </p:cNvPr>
            <p:cNvSpPr/>
            <p:nvPr/>
          </p:nvSpPr>
          <p:spPr>
            <a:xfrm>
              <a:off x="8707374" y="5871791"/>
              <a:ext cx="1092707" cy="949451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pic>
          <p:nvPicPr>
            <p:cNvPr id="38" name="Picture 37">
              <a:extLst>
                <a:ext uri="{FF2B5EF4-FFF2-40B4-BE49-F238E27FC236}">
                  <a16:creationId xmlns:a16="http://schemas.microsoft.com/office/drawing/2014/main" id="{D1C0EEA9-1929-4E75-9D2A-3485D01D73E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9905356" y="6236978"/>
              <a:ext cx="1657350" cy="219075"/>
            </a:xfrm>
            <a:prstGeom prst="rect">
              <a:avLst/>
            </a:prstGeom>
          </p:spPr>
        </p:pic>
      </p:grpSp>
      <p:sp>
        <p:nvSpPr>
          <p:cNvPr id="6" name="Rectangle 5">
            <a:extLst>
              <a:ext uri="{FF2B5EF4-FFF2-40B4-BE49-F238E27FC236}">
                <a16:creationId xmlns:a16="http://schemas.microsoft.com/office/drawing/2014/main" id="{DD88501C-4CE5-4148-87ED-A5BD0D14858A}"/>
              </a:ext>
            </a:extLst>
          </p:cNvPr>
          <p:cNvSpPr/>
          <p:nvPr/>
        </p:nvSpPr>
        <p:spPr>
          <a:xfrm>
            <a:off x="157869" y="209885"/>
            <a:ext cx="11881731" cy="643823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76200" dist="12700" dir="5400000" algn="ctr" rotWithShape="0">
              <a:srgbClr val="000000">
                <a:alpha val="43137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Eurobank Sans Black" panose="02000503000000020003" pitchFamily="2" charset="0"/>
              <a:ea typeface="+mn-ea"/>
              <a:cs typeface="+mn-cs"/>
            </a:endParaRPr>
          </a:p>
        </p:txBody>
      </p:sp>
      <p:sp>
        <p:nvSpPr>
          <p:cNvPr id="25" name="object 8">
            <a:extLst>
              <a:ext uri="{FF2B5EF4-FFF2-40B4-BE49-F238E27FC236}">
                <a16:creationId xmlns:a16="http://schemas.microsoft.com/office/drawing/2014/main" id="{BAC83C48-C1D9-49B6-B3D8-D2D72C023BBD}"/>
              </a:ext>
            </a:extLst>
          </p:cNvPr>
          <p:cNvSpPr txBox="1">
            <a:spLocks/>
          </p:cNvSpPr>
          <p:nvPr/>
        </p:nvSpPr>
        <p:spPr>
          <a:xfrm>
            <a:off x="306709" y="362761"/>
            <a:ext cx="10446385" cy="62966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11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000" b="1" spc="-5" dirty="0">
                <a:solidFill>
                  <a:srgbClr val="021342"/>
                </a:solidFill>
                <a:latin typeface="Eurobank Sans Black" panose="02000503000000020003" pitchFamily="2" charset="0"/>
                <a:cs typeface="Arial"/>
              </a:rPr>
              <a:t>One page description | </a:t>
            </a:r>
            <a:r>
              <a:rPr lang="el-GR" sz="4000" b="1" spc="-5" dirty="0">
                <a:solidFill>
                  <a:srgbClr val="021342"/>
                </a:solidFill>
                <a:latin typeface="Eurobank Sans Black" panose="02000503000000020003" pitchFamily="2" charset="0"/>
                <a:cs typeface="Arial"/>
              </a:rPr>
              <a:t>Στοιχεία ομάδας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rgbClr val="021342"/>
              </a:solidFill>
              <a:effectLst/>
              <a:uLnTx/>
              <a:uFillTx/>
              <a:latin typeface="Eurobank Sans Black" panose="02000503000000020003" pitchFamily="2" charset="0"/>
              <a:ea typeface="+mj-ea"/>
              <a:cs typeface="Arial"/>
            </a:endParaRP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9DC7B1FB-B3DA-4E54-B7F4-63869952D1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-78658" y="344129"/>
            <a:ext cx="12192000" cy="0"/>
          </a:xfrm>
          <a:prstGeom prst="rect">
            <a:avLst/>
          </a:prstGeom>
          <a:solidFill>
            <a:srgbClr val="EEEEEE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EFA71B59-782F-40E3-8D13-2FDC2AC0E9ED}"/>
              </a:ext>
            </a:extLst>
          </p:cNvPr>
          <p:cNvSpPr txBox="1"/>
          <p:nvPr/>
        </p:nvSpPr>
        <p:spPr>
          <a:xfrm>
            <a:off x="7108206" y="1365722"/>
            <a:ext cx="4172552" cy="193899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l-GR" sz="2000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Επικεφαλής Ομάδας</a:t>
            </a:r>
            <a:r>
              <a:rPr lang="en-US" sz="2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:</a:t>
            </a:r>
            <a:endParaRPr lang="el-GR" sz="20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l-GR" sz="2000" b="1" dirty="0"/>
              <a:t>Μέλη Ομάδας</a:t>
            </a:r>
            <a:r>
              <a:rPr lang="en-US" sz="2000" dirty="0"/>
              <a:t>:</a:t>
            </a:r>
          </a:p>
          <a:p>
            <a:endParaRPr lang="en-US" sz="20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US" sz="2000" dirty="0"/>
          </a:p>
          <a:p>
            <a:endParaRPr lang="en-US" sz="20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US" sz="20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8052701D-91AC-4EFF-AA90-6844A6272159}"/>
              </a:ext>
            </a:extLst>
          </p:cNvPr>
          <p:cNvSpPr txBox="1"/>
          <p:nvPr/>
        </p:nvSpPr>
        <p:spPr>
          <a:xfrm>
            <a:off x="921319" y="1365722"/>
            <a:ext cx="4793987" cy="967957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l-GR" sz="2000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Πανεπιστήμιο</a:t>
            </a:r>
            <a:r>
              <a:rPr lang="en-US" sz="2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:</a:t>
            </a:r>
            <a:r>
              <a:rPr lang="en-US" sz="2000" dirty="0"/>
              <a:t> ….</a:t>
            </a:r>
            <a:r>
              <a:rPr lang="el-GR" sz="2000" dirty="0"/>
              <a:t>.....................................</a:t>
            </a:r>
            <a:r>
              <a:rPr lang="en-US" sz="2000" dirty="0"/>
              <a:t>.</a:t>
            </a:r>
            <a:endParaRPr lang="en-US" sz="20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>
              <a:lnSpc>
                <a:spcPct val="150000"/>
              </a:lnSpc>
            </a:pPr>
            <a:r>
              <a:rPr lang="el-GR" sz="2000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Τμήμα</a:t>
            </a:r>
            <a:r>
              <a:rPr lang="en-US" sz="2000" dirty="0"/>
              <a:t>: …………….</a:t>
            </a:r>
            <a:r>
              <a:rPr lang="el-GR" sz="2000" dirty="0"/>
              <a:t>.......................................</a:t>
            </a:r>
            <a:endParaRPr lang="en-US" sz="20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A7ABC13C-9A20-4678-9C2C-C3A0039EE663}"/>
              </a:ext>
            </a:extLst>
          </p:cNvPr>
          <p:cNvSpPr txBox="1"/>
          <p:nvPr/>
        </p:nvSpPr>
        <p:spPr>
          <a:xfrm>
            <a:off x="921319" y="2608832"/>
            <a:ext cx="4793987" cy="3785652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l-GR" sz="2000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Σύντομη Περιγραφή Ιδέας</a:t>
            </a:r>
          </a:p>
          <a:p>
            <a:r>
              <a:rPr lang="el-GR" sz="2000" dirty="0"/>
              <a:t>.............</a:t>
            </a:r>
          </a:p>
          <a:p>
            <a:r>
              <a:rPr lang="el-GR" sz="2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................................</a:t>
            </a:r>
            <a:r>
              <a:rPr lang="en-US" sz="2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.............................................................................................</a:t>
            </a:r>
          </a:p>
          <a:p>
            <a:endParaRPr lang="en-US" sz="2000" dirty="0"/>
          </a:p>
          <a:p>
            <a:endParaRPr lang="en-US" sz="20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US" sz="20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0442902C-893B-4552-8A0E-73B511B6CFE1}"/>
              </a:ext>
            </a:extLst>
          </p:cNvPr>
          <p:cNvSpPr txBox="1"/>
          <p:nvPr/>
        </p:nvSpPr>
        <p:spPr>
          <a:xfrm>
            <a:off x="7108206" y="3489430"/>
            <a:ext cx="4197416" cy="286232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l-GR" sz="2000" b="1" dirty="0"/>
              <a:t>Στοιχεία Επικοινωνίας</a:t>
            </a:r>
            <a:r>
              <a:rPr lang="en-GB" sz="2000" b="1" dirty="0"/>
              <a:t>:</a:t>
            </a:r>
            <a:endParaRPr lang="el-GR" sz="2000" b="1" dirty="0"/>
          </a:p>
          <a:p>
            <a:endParaRPr lang="el-GR" sz="2000" dirty="0"/>
          </a:p>
          <a:p>
            <a:r>
              <a:rPr lang="el-GR" sz="2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Κιν</a:t>
            </a:r>
            <a:r>
              <a:rPr lang="en-US" sz="2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:</a:t>
            </a:r>
            <a:endParaRPr lang="en-US" sz="2000" dirty="0"/>
          </a:p>
          <a:p>
            <a:r>
              <a:rPr lang="en-US" sz="2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Emails:…………………………………………………………….</a:t>
            </a:r>
          </a:p>
          <a:p>
            <a:endParaRPr lang="en-US" sz="2000" dirty="0"/>
          </a:p>
          <a:p>
            <a:r>
              <a:rPr lang="en-US" sz="2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Site </a:t>
            </a:r>
            <a:r>
              <a:rPr lang="el-GR" sz="2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Ομάδας</a:t>
            </a:r>
            <a:r>
              <a:rPr lang="en-US" sz="2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:</a:t>
            </a:r>
          </a:p>
          <a:p>
            <a:endParaRPr lang="en-US" sz="20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US" sz="20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054799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302</TotalTime>
  <Words>37</Words>
  <Application>Microsoft Office PowerPoint</Application>
  <PresentationFormat>Widescreen</PresentationFormat>
  <Paragraphs>22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Eurobank Sans Black</vt:lpstr>
      <vt:lpstr>2_Office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Maria Chala</cp:lastModifiedBy>
  <cp:revision>33</cp:revision>
  <cp:lastPrinted>2022-03-29T10:34:29Z</cp:lastPrinted>
  <dcterms:created xsi:type="dcterms:W3CDTF">2020-02-29T07:49:45Z</dcterms:created>
  <dcterms:modified xsi:type="dcterms:W3CDTF">2023-11-27T11:17:08Z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2020-02-24T00:00:00Z</vt:filetime>
  </property>
  <property fmtid="{D5CDD505-2E9C-101B-9397-08002B2CF9AE}" pid="3" name="Creator">
    <vt:lpwstr>Microsoft® PowerPoint® 2013</vt:lpwstr>
  </property>
  <property fmtid="{D5CDD505-2E9C-101B-9397-08002B2CF9AE}" pid="4" name="LastSaved">
    <vt:filetime>2020-02-29T00:00:00Z</vt:filetime>
  </property>
</Properties>
</file>